
<file path=[Content_Types].xml><?xml version="1.0" encoding="utf-8"?>
<Types xmlns="http://schemas.openxmlformats.org/package/2006/content-types">
  <Default Extension="gif" ContentType="image/gif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71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0.png"/><Relationship Id="rId7" Type="http://schemas.openxmlformats.org/officeDocument/2006/relationships/image" Target="../media/image9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90.png"/><Relationship Id="rId10" Type="http://schemas.openxmlformats.org/officeDocument/2006/relationships/image" Target="../media/image93.png"/><Relationship Id="rId4" Type="http://schemas.openxmlformats.org/officeDocument/2006/relationships/image" Target="../media/image89.png"/><Relationship Id="rId9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17" Type="http://schemas.openxmlformats.org/officeDocument/2006/relationships/image" Target="../media/image43.png"/><Relationship Id="rId2" Type="http://schemas.openxmlformats.org/officeDocument/2006/relationships/audio" Target="../media/media1.mp3"/><Relationship Id="rId16" Type="http://schemas.openxmlformats.org/officeDocument/2006/relationships/image" Target="../media/image42.png"/><Relationship Id="rId1" Type="http://schemas.microsoft.com/office/2007/relationships/media" Target="../media/media1.mp3"/><Relationship Id="rId6" Type="http://schemas.openxmlformats.org/officeDocument/2006/relationships/image" Target="../media/image34.png"/><Relationship Id="rId11" Type="http://schemas.openxmlformats.org/officeDocument/2006/relationships/image" Target="../media/image26.png"/><Relationship Id="rId5" Type="http://schemas.openxmlformats.org/officeDocument/2006/relationships/image" Target="../media/image33.png"/><Relationship Id="rId15" Type="http://schemas.openxmlformats.org/officeDocument/2006/relationships/image" Target="../media/image2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gif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58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Relationship Id="rId14" Type="http://schemas.openxmlformats.org/officeDocument/2006/relationships/image" Target="../media/image73.gi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58.png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61004" y="0"/>
            <a:ext cx="8524710" cy="10986493"/>
            <a:chOff x="9761004" y="0"/>
            <a:chExt cx="8524710" cy="109864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61004" y="366191"/>
              <a:ext cx="2692078" cy="10384014"/>
              <a:chOff x="9761004" y="366191"/>
              <a:chExt cx="2692078" cy="1038401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761004" y="366191"/>
                <a:ext cx="2692078" cy="5346947"/>
                <a:chOff x="9761004" y="366191"/>
                <a:chExt cx="2692078" cy="5346947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9761004" y="366191"/>
                  <a:ext cx="2692078" cy="534694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9761004" y="5942475"/>
                <a:ext cx="2692078" cy="4807729"/>
                <a:chOff x="9761004" y="5942475"/>
                <a:chExt cx="2692078" cy="480772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761004" y="5942475"/>
                  <a:ext cx="2692078" cy="48077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621700" y="1915240"/>
              <a:ext cx="2664014" cy="9071253"/>
              <a:chOff x="15621700" y="1915240"/>
              <a:chExt cx="2664014" cy="907125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621700" y="6334508"/>
                <a:ext cx="2664014" cy="4651985"/>
                <a:chOff x="15621700" y="6334508"/>
                <a:chExt cx="2664014" cy="4651985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621700" y="6334508"/>
                  <a:ext cx="2664014" cy="465198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621700" y="1915240"/>
                <a:ext cx="2664014" cy="4201907"/>
                <a:chOff x="15621700" y="1915240"/>
                <a:chExt cx="2664014" cy="420190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621700" y="1915240"/>
                  <a:ext cx="2664014" cy="42019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2727475" y="0"/>
              <a:ext cx="2619832" cy="10506077"/>
              <a:chOff x="12727475" y="0"/>
              <a:chExt cx="2619832" cy="1050607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727475" y="5186201"/>
                <a:ext cx="2619832" cy="5319876"/>
                <a:chOff x="12727475" y="5186201"/>
                <a:chExt cx="2619832" cy="53198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727475" y="5186201"/>
                  <a:ext cx="2619832" cy="531987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727475" y="0"/>
                <a:ext cx="2619832" cy="4971526"/>
                <a:chOff x="12727475" y="0"/>
                <a:chExt cx="2619832" cy="4971526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727475" y="0"/>
                  <a:ext cx="2619832" cy="497152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76190" y="1748419"/>
            <a:ext cx="9684814" cy="4251294"/>
            <a:chOff x="76190" y="1748419"/>
            <a:chExt cx="9684814" cy="42512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3708" y="1498520"/>
              <a:ext cx="9051138" cy="289234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929" y="4995910"/>
              <a:ext cx="9882720" cy="133132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121" y="360592"/>
            <a:ext cx="2405660" cy="51844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0048" y="3985858"/>
            <a:ext cx="1458901" cy="43281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0" y="8566078"/>
            <a:ext cx="1912325" cy="1829818"/>
            <a:chOff x="-277992" y="8749333"/>
            <a:chExt cx="1912325" cy="18298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77992" y="8749333"/>
              <a:ext cx="1912325" cy="1829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3447" y="1980596"/>
            <a:ext cx="12001910" cy="7947121"/>
            <a:chOff x="6663447" y="1980596"/>
            <a:chExt cx="12001910" cy="7947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3447" y="1980596"/>
              <a:ext cx="12001910" cy="7947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901028" cy="10285714"/>
            <a:chOff x="0" y="0"/>
            <a:chExt cx="69010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90102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869" y="881330"/>
            <a:ext cx="3139082" cy="1517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845" y="1847266"/>
            <a:ext cx="4863834" cy="28542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792" y="230818"/>
            <a:ext cx="2264930" cy="4742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5513" y="1837742"/>
            <a:ext cx="1371414" cy="1632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25303" y="0"/>
            <a:ext cx="1060412" cy="1014660"/>
            <a:chOff x="17225303" y="0"/>
            <a:chExt cx="1060412" cy="1014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5303" y="0"/>
              <a:ext cx="1060412" cy="1014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3109" y="8832459"/>
            <a:ext cx="1095258" cy="1095258"/>
            <a:chOff x="453109" y="8832459"/>
            <a:chExt cx="1095258" cy="10952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53109" y="8832459"/>
              <a:ext cx="1095258" cy="1095258"/>
              <a:chOff x="453109" y="8832459"/>
              <a:chExt cx="1095258" cy="10952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3109" y="8832459"/>
                <a:ext cx="1095258" cy="109525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454" y="8840419"/>
              <a:ext cx="1011086" cy="998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2705100"/>
            <a:ext cx="8757149" cy="26349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0" y="2413100"/>
            <a:ext cx="2057996" cy="51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4600" y="5320970"/>
            <a:ext cx="2430356" cy="1098880"/>
          </a:xfrm>
          <a:prstGeom prst="rect">
            <a:avLst/>
          </a:prstGeom>
        </p:spPr>
      </p:pic>
      <p:grpSp>
        <p:nvGrpSpPr>
          <p:cNvPr id="2" name="그룹 1013">
            <a:extLst>
              <a:ext uri="{FF2B5EF4-FFF2-40B4-BE49-F238E27FC236}">
                <a16:creationId xmlns:a16="http://schemas.microsoft.com/office/drawing/2014/main" id="{86CA34CA-B4CC-994A-1D7D-4200DA8592FF}"/>
              </a:ext>
            </a:extLst>
          </p:cNvPr>
          <p:cNvGrpSpPr/>
          <p:nvPr/>
        </p:nvGrpSpPr>
        <p:grpSpPr>
          <a:xfrm>
            <a:off x="4507525" y="4955501"/>
            <a:ext cx="1912325" cy="1829818"/>
            <a:chOff x="-277992" y="8749333"/>
            <a:chExt cx="1912325" cy="1829818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C23F151-5CB4-AC1E-C137-12426DC91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77992" y="8749333"/>
              <a:ext cx="1912325" cy="18298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9414" y="3289218"/>
            <a:ext cx="8757149" cy="26349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51510" y="3103506"/>
            <a:ext cx="3497130" cy="51110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19901" y="6036130"/>
            <a:ext cx="4083968" cy="4650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79535" y="3783"/>
            <a:ext cx="2571797" cy="2571797"/>
            <a:chOff x="10579535" y="3783"/>
            <a:chExt cx="2571797" cy="25717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9535" y="3783"/>
              <a:ext cx="2571797" cy="257179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51332" y="7439"/>
            <a:ext cx="2563536" cy="2564484"/>
            <a:chOff x="13151332" y="7439"/>
            <a:chExt cx="2563536" cy="25644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51332" y="7439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14868" y="3783"/>
            <a:ext cx="2570846" cy="2571797"/>
            <a:chOff x="15714868" y="3783"/>
            <a:chExt cx="2570846" cy="25717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714868" y="3783"/>
              <a:ext cx="2570846" cy="25717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79535" y="2577484"/>
            <a:ext cx="2563536" cy="2564484"/>
            <a:chOff x="10579535" y="2577484"/>
            <a:chExt cx="2563536" cy="25644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579535" y="2577484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579535" y="7713917"/>
            <a:ext cx="2571797" cy="2571797"/>
            <a:chOff x="10579535" y="7713917"/>
            <a:chExt cx="2571797" cy="257179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579535" y="7713917"/>
              <a:ext cx="2571797" cy="257179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51332" y="7717574"/>
            <a:ext cx="2563536" cy="2564484"/>
            <a:chOff x="13151332" y="7717574"/>
            <a:chExt cx="2563536" cy="25644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51332" y="7717574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714868" y="7713917"/>
            <a:ext cx="2570846" cy="2571797"/>
            <a:chOff x="15714868" y="7713917"/>
            <a:chExt cx="2570846" cy="257179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14868" y="7713917"/>
              <a:ext cx="2570846" cy="257179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579535" y="5143872"/>
            <a:ext cx="2571797" cy="2571797"/>
            <a:chOff x="10579535" y="5143872"/>
            <a:chExt cx="2571797" cy="257179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79535" y="5143872"/>
              <a:ext cx="2571797" cy="257179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60856" y="5147529"/>
            <a:ext cx="2563536" cy="2564484"/>
            <a:chOff x="13160856" y="5147529"/>
            <a:chExt cx="2563536" cy="256448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60856" y="5147529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5722178" y="2585103"/>
            <a:ext cx="2563536" cy="2564484"/>
            <a:chOff x="15722178" y="2585103"/>
            <a:chExt cx="2563536" cy="256448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722178" y="2585103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151332" y="2571060"/>
            <a:ext cx="2570846" cy="2571797"/>
            <a:chOff x="13151332" y="2571060"/>
            <a:chExt cx="2570846" cy="257179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151332" y="2571060"/>
              <a:ext cx="2570846" cy="257179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722178" y="5145624"/>
            <a:ext cx="2563536" cy="2564484"/>
            <a:chOff x="15722178" y="5145624"/>
            <a:chExt cx="2563536" cy="25644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722178" y="5145624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36678" y="-848166"/>
            <a:ext cx="2571797" cy="2571797"/>
            <a:chOff x="1436678" y="-848166"/>
            <a:chExt cx="2571797" cy="257179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6678" y="-848166"/>
              <a:ext cx="2571797" cy="257179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008475" y="-844510"/>
            <a:ext cx="2563536" cy="2564484"/>
            <a:chOff x="4008475" y="-844510"/>
            <a:chExt cx="2563536" cy="256448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08475" y="-844510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572011" y="-848166"/>
            <a:ext cx="2570846" cy="2571797"/>
            <a:chOff x="6572011" y="-848166"/>
            <a:chExt cx="2570846" cy="257179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72011" y="-848166"/>
              <a:ext cx="2570846" cy="257179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36678" y="1725535"/>
            <a:ext cx="2563536" cy="2564484"/>
            <a:chOff x="1436678" y="1725535"/>
            <a:chExt cx="2563536" cy="256448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6678" y="1725535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436678" y="6861969"/>
            <a:ext cx="2571797" cy="2571797"/>
            <a:chOff x="1436678" y="6861969"/>
            <a:chExt cx="2571797" cy="257179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6678" y="6861969"/>
              <a:ext cx="2571797" cy="257179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572011" y="6861969"/>
            <a:ext cx="2570846" cy="2571797"/>
            <a:chOff x="6572011" y="6861969"/>
            <a:chExt cx="2570846" cy="257179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72011" y="6861969"/>
              <a:ext cx="2570846" cy="257179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436678" y="4291924"/>
            <a:ext cx="2571797" cy="2571797"/>
            <a:chOff x="1436678" y="4291924"/>
            <a:chExt cx="2571797" cy="2571797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6678" y="4291924"/>
              <a:ext cx="2571797" cy="257179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017999" y="4295580"/>
            <a:ext cx="2563536" cy="2564484"/>
            <a:chOff x="4017999" y="4295580"/>
            <a:chExt cx="2563536" cy="256448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17999" y="4295580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579321" y="1733154"/>
            <a:ext cx="2563536" cy="2564484"/>
            <a:chOff x="6579321" y="1733154"/>
            <a:chExt cx="2563536" cy="2564484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79321" y="1733154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4008475" y="1719111"/>
            <a:ext cx="2570846" cy="2571797"/>
            <a:chOff x="4008475" y="1719111"/>
            <a:chExt cx="2570846" cy="2571797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08475" y="1719111"/>
              <a:ext cx="2570846" cy="257179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579321" y="4293675"/>
            <a:ext cx="2563536" cy="2564484"/>
            <a:chOff x="6579321" y="4293675"/>
            <a:chExt cx="2563536" cy="256448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79321" y="4293675"/>
              <a:ext cx="2563536" cy="256448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6579321" y="-83054"/>
            <a:ext cx="2563536" cy="2564484"/>
            <a:chOff x="6579321" y="-83054"/>
            <a:chExt cx="2563536" cy="256448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79321" y="-83054"/>
              <a:ext cx="2563536" cy="25644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504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61004" y="0"/>
            <a:ext cx="8524710" cy="10986493"/>
            <a:chOff x="9761004" y="0"/>
            <a:chExt cx="8524710" cy="1098649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761004" y="366191"/>
              <a:ext cx="2692078" cy="10384014"/>
              <a:chOff x="9761004" y="366191"/>
              <a:chExt cx="2692078" cy="10384014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9761004" y="366191"/>
                <a:ext cx="2692078" cy="5346947"/>
                <a:chOff x="9761004" y="366191"/>
                <a:chExt cx="2692078" cy="5346947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9761004" y="366191"/>
                  <a:ext cx="2692078" cy="5346947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9761004" y="5942475"/>
                <a:ext cx="2692078" cy="4807729"/>
                <a:chOff x="9761004" y="5942475"/>
                <a:chExt cx="2692078" cy="4807729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9761004" y="5942475"/>
                  <a:ext cx="2692078" cy="48077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5" name="그룹 1005"/>
            <p:cNvGrpSpPr/>
            <p:nvPr/>
          </p:nvGrpSpPr>
          <p:grpSpPr>
            <a:xfrm>
              <a:off x="15621700" y="1915240"/>
              <a:ext cx="2664014" cy="9071253"/>
              <a:chOff x="15621700" y="1915240"/>
              <a:chExt cx="2664014" cy="9071253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15621700" y="6334508"/>
                <a:ext cx="2664014" cy="4651985"/>
                <a:chOff x="15621700" y="6334508"/>
                <a:chExt cx="2664014" cy="465198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5621700" y="6334508"/>
                  <a:ext cx="2664014" cy="4651985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5621700" y="1915240"/>
                <a:ext cx="2664014" cy="4201907"/>
                <a:chOff x="15621700" y="1915240"/>
                <a:chExt cx="2664014" cy="4201907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621700" y="1915240"/>
                  <a:ext cx="2664014" cy="42019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12727475" y="0"/>
              <a:ext cx="2619832" cy="10506077"/>
              <a:chOff x="12727475" y="0"/>
              <a:chExt cx="2619832" cy="10506077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2727475" y="5186201"/>
                <a:ext cx="2619832" cy="5319876"/>
                <a:chOff x="12727475" y="5186201"/>
                <a:chExt cx="2619832" cy="5319876"/>
              </a:xfrm>
            </p:grpSpPr>
            <p:pic>
              <p:nvPicPr>
                <p:cNvPr id="21" name="Object 20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727475" y="5186201"/>
                  <a:ext cx="2619832" cy="5319876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2727475" y="0"/>
                <a:ext cx="2619832" cy="4971526"/>
                <a:chOff x="12727475" y="0"/>
                <a:chExt cx="2619832" cy="497152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727475" y="0"/>
                  <a:ext cx="2619832" cy="497152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1" name="그룹 1011"/>
          <p:cNvGrpSpPr/>
          <p:nvPr/>
        </p:nvGrpSpPr>
        <p:grpSpPr>
          <a:xfrm>
            <a:off x="76190" y="1748419"/>
            <a:ext cx="9684814" cy="4251294"/>
            <a:chOff x="76190" y="1748419"/>
            <a:chExt cx="9684814" cy="4251294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73708" y="1498520"/>
              <a:ext cx="9051138" cy="2892348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6929" y="4995910"/>
              <a:ext cx="9882720" cy="133132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0121" y="360592"/>
            <a:ext cx="2405660" cy="51844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0048" y="3985858"/>
            <a:ext cx="1458901" cy="432816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-19050" y="8438132"/>
            <a:ext cx="1912325" cy="1829818"/>
            <a:chOff x="-277992" y="8749333"/>
            <a:chExt cx="1912325" cy="18298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277992" y="8749333"/>
              <a:ext cx="1912325" cy="1829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757921" y="-449262"/>
            <a:ext cx="6171429" cy="3467571"/>
            <a:chOff x="13757921" y="-449262"/>
            <a:chExt cx="6171429" cy="3467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57921" y="-449262"/>
              <a:ext cx="6171429" cy="3467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761004" y="0"/>
            <a:ext cx="8524710" cy="10986493"/>
            <a:chOff x="9761004" y="0"/>
            <a:chExt cx="8524710" cy="109864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761004" y="366191"/>
              <a:ext cx="2692078" cy="10384014"/>
              <a:chOff x="9761004" y="366191"/>
              <a:chExt cx="2692078" cy="10384014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9761004" y="366191"/>
                <a:ext cx="2692078" cy="5346947"/>
                <a:chOff x="9761004" y="366191"/>
                <a:chExt cx="2692078" cy="5346947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761004" y="366191"/>
                  <a:ext cx="2692078" cy="5346947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9761004" y="5942475"/>
                <a:ext cx="2692078" cy="4807729"/>
                <a:chOff x="9761004" y="5942475"/>
                <a:chExt cx="2692078" cy="4807729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9761004" y="5942475"/>
                  <a:ext cx="2692078" cy="48077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7" name="그룹 1007"/>
            <p:cNvGrpSpPr/>
            <p:nvPr/>
          </p:nvGrpSpPr>
          <p:grpSpPr>
            <a:xfrm>
              <a:off x="15621700" y="1915240"/>
              <a:ext cx="2664014" cy="9071253"/>
              <a:chOff x="15621700" y="1915240"/>
              <a:chExt cx="2664014" cy="9071253"/>
            </a:xfrm>
          </p:grpSpPr>
          <p:grpSp>
            <p:nvGrpSpPr>
              <p:cNvPr id="1008" name="그룹 1008"/>
              <p:cNvGrpSpPr/>
              <p:nvPr/>
            </p:nvGrpSpPr>
            <p:grpSpPr>
              <a:xfrm>
                <a:off x="15621700" y="6334508"/>
                <a:ext cx="2664014" cy="4651985"/>
                <a:chOff x="15621700" y="6334508"/>
                <a:chExt cx="2664014" cy="4651985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621700" y="6334508"/>
                  <a:ext cx="2664014" cy="4651985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5621700" y="1915240"/>
                <a:ext cx="2664014" cy="4201907"/>
                <a:chOff x="15621700" y="1915240"/>
                <a:chExt cx="2664014" cy="420190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5621700" y="1915240"/>
                  <a:ext cx="2664014" cy="42019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0" name="그룹 1010"/>
            <p:cNvGrpSpPr/>
            <p:nvPr/>
          </p:nvGrpSpPr>
          <p:grpSpPr>
            <a:xfrm>
              <a:off x="12727475" y="0"/>
              <a:ext cx="2619832" cy="10506077"/>
              <a:chOff x="12727475" y="0"/>
              <a:chExt cx="2619832" cy="10506077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12727475" y="5186201"/>
                <a:ext cx="2619832" cy="5319876"/>
                <a:chOff x="12727475" y="5186201"/>
                <a:chExt cx="2619832" cy="5319876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727475" y="5186201"/>
                  <a:ext cx="2619832" cy="5319876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12727475" y="0"/>
                <a:ext cx="2619832" cy="4971526"/>
                <a:chOff x="12727475" y="0"/>
                <a:chExt cx="2619832" cy="4971526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12727475" y="0"/>
                  <a:ext cx="2619832" cy="497152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76190" y="1748419"/>
            <a:ext cx="9684814" cy="4251294"/>
            <a:chOff x="76190" y="1748419"/>
            <a:chExt cx="9684814" cy="425129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3708" y="1498520"/>
              <a:ext cx="9051138" cy="289233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929" y="4995910"/>
              <a:ext cx="9882720" cy="133132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50121" y="360592"/>
            <a:ext cx="2405660" cy="51844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00048" y="3985858"/>
            <a:ext cx="1458901" cy="43281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-173708" y="8566078"/>
            <a:ext cx="1912325" cy="1829818"/>
            <a:chOff x="-277992" y="8749333"/>
            <a:chExt cx="1912325" cy="182981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-277992" y="8749333"/>
              <a:ext cx="1912325" cy="18298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5018" y="5882635"/>
            <a:ext cx="1812013" cy="2524491"/>
            <a:chOff x="7045018" y="5882635"/>
            <a:chExt cx="1812013" cy="2524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5018" y="5882635"/>
              <a:ext cx="1812013" cy="2524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40399" y="5874751"/>
            <a:ext cx="1797743" cy="2532375"/>
            <a:chOff x="8940399" y="5874751"/>
            <a:chExt cx="1797743" cy="25323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0399" y="5874751"/>
              <a:ext cx="1797743" cy="25323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1523" y="5882635"/>
            <a:ext cx="1838824" cy="2524491"/>
            <a:chOff x="2651523" y="5882635"/>
            <a:chExt cx="1838824" cy="2524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523" y="5882635"/>
              <a:ext cx="1838824" cy="2524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9028" y="0"/>
            <a:ext cx="6636686" cy="10285714"/>
            <a:chOff x="11649028" y="0"/>
            <a:chExt cx="6636686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028" y="0"/>
              <a:ext cx="6636686" cy="10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44287" y="5467382"/>
            <a:ext cx="4566167" cy="29577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4866" y="3427196"/>
            <a:ext cx="891708" cy="891708"/>
            <a:chOff x="12604866" y="3427196"/>
            <a:chExt cx="891708" cy="8917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04866" y="3427196"/>
              <a:ext cx="891708" cy="891708"/>
              <a:chOff x="12604866" y="3427196"/>
              <a:chExt cx="891708" cy="8917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04866" y="3427196"/>
                <a:ext cx="891708" cy="89170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13430" y="3433676"/>
              <a:ext cx="816089" cy="8032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0711" y="-554468"/>
            <a:ext cx="7362348" cy="8687136"/>
            <a:chOff x="510711" y="-554468"/>
            <a:chExt cx="7362348" cy="86871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711" y="-554468"/>
              <a:ext cx="7362348" cy="86871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40155" y="1976856"/>
            <a:ext cx="3629556" cy="6980324"/>
            <a:chOff x="3740155" y="1976856"/>
            <a:chExt cx="3629556" cy="69803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7533" y="-961113"/>
              <a:ext cx="7259111" cy="1396064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0155" y="1976856"/>
              <a:ext cx="3629556" cy="69803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83091" y="2768923"/>
            <a:ext cx="5611960" cy="24835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8199" y="2768923"/>
            <a:ext cx="2385645" cy="287819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4477" y="364948"/>
            <a:ext cx="2372673" cy="4599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1780" y="5890518"/>
            <a:ext cx="1659461" cy="2516608"/>
            <a:chOff x="911780" y="5890518"/>
            <a:chExt cx="1659461" cy="251660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1780" y="5890518"/>
              <a:ext cx="1659461" cy="25166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90476" y="0"/>
            <a:ext cx="9295238" cy="10285714"/>
            <a:chOff x="8990476" y="0"/>
            <a:chExt cx="9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0476" y="0"/>
              <a:ext cx="9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04549" y="1590056"/>
            <a:ext cx="5175484" cy="2616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25011" y="7987248"/>
            <a:ext cx="1659461" cy="2516608"/>
            <a:chOff x="15925011" y="7987248"/>
            <a:chExt cx="1659461" cy="25166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5011" y="7987248"/>
              <a:ext cx="1659461" cy="25166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4681" y="1590021"/>
            <a:ext cx="5135312" cy="26172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792" y="230818"/>
            <a:ext cx="3119816" cy="459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333" y="1006924"/>
            <a:ext cx="3687556" cy="6980324"/>
            <a:chOff x="8933333" y="1006924"/>
            <a:chExt cx="3687556" cy="69803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91173" y="-1922220"/>
              <a:ext cx="7375112" cy="1396064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3333" y="1006924"/>
              <a:ext cx="3687556" cy="69803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1155" y="-1892949"/>
            <a:ext cx="7259111" cy="13960647"/>
            <a:chOff x="4081155" y="-1892949"/>
            <a:chExt cx="7259111" cy="139606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1155" y="-1892949"/>
              <a:ext cx="7259111" cy="1396064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03778" y="1045020"/>
              <a:ext cx="3629556" cy="69803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58668" y="4591477"/>
            <a:ext cx="4590872" cy="21691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125" y="4591477"/>
            <a:ext cx="3308595" cy="21431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51138" y="9394007"/>
            <a:ext cx="891708" cy="891708"/>
            <a:chOff x="17451138" y="9394007"/>
            <a:chExt cx="891708" cy="8917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451138" y="9394007"/>
              <a:ext cx="891708" cy="891708"/>
              <a:chOff x="17451138" y="9394007"/>
              <a:chExt cx="891708" cy="89170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451138" y="9394007"/>
                <a:ext cx="891708" cy="89170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559702" y="9400487"/>
              <a:ext cx="816089" cy="803241"/>
            </a:xfrm>
            <a:prstGeom prst="rect">
              <a:avLst/>
            </a:prstGeom>
          </p:spPr>
        </p:pic>
      </p:grpSp>
      <p:pic>
        <p:nvPicPr>
          <p:cNvPr id="4" name="_74_패트와_매트_OST_추억_평화_동심_활기_">
            <a:hlinkClick r:id="" action="ppaction://media"/>
            <a:extLst>
              <a:ext uri="{FF2B5EF4-FFF2-40B4-BE49-F238E27FC236}">
                <a16:creationId xmlns:a16="http://schemas.microsoft.com/office/drawing/2014/main" id="{D3CC34F8-AB37-FCB2-99D6-5A5EFB5D2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03528" y="9192507"/>
            <a:ext cx="609600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5E54C-052F-89E1-A81E-D7A1CECD21E5}"/>
              </a:ext>
            </a:extLst>
          </p:cNvPr>
          <p:cNvSpPr txBox="1"/>
          <p:nvPr/>
        </p:nvSpPr>
        <p:spPr>
          <a:xfrm>
            <a:off x="1037846" y="2060707"/>
            <a:ext cx="4038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solidFill>
                  <a:schemeClr val="bg1"/>
                </a:solidFill>
                <a:latin typeface="Noto Sans CJK KR Black"/>
              </a:rPr>
              <a:t>고영석</a:t>
            </a:r>
            <a:endParaRPr lang="ko-KR" altLang="en-US" sz="3200" b="1" dirty="0">
              <a:solidFill>
                <a:schemeClr val="bg1"/>
              </a:solidFill>
              <a:latin typeface="Noto Sans CJK KR Black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B55AC-6631-92F5-2C49-48D1B2AC1E96}"/>
              </a:ext>
            </a:extLst>
          </p:cNvPr>
          <p:cNvSpPr txBox="1"/>
          <p:nvPr/>
        </p:nvSpPr>
        <p:spPr>
          <a:xfrm>
            <a:off x="13075551" y="2060707"/>
            <a:ext cx="4038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b="1" dirty="0">
                <a:latin typeface="Noto Sans CJK KR Black"/>
              </a:rPr>
              <a:t>정민우</a:t>
            </a:r>
            <a:endParaRPr lang="ko-KR" altLang="en-US" sz="3200" b="1" dirty="0">
              <a:latin typeface="Noto Sans CJK KR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9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4147" y="1042237"/>
            <a:ext cx="2308231" cy="3022056"/>
            <a:chOff x="5284147" y="1042237"/>
            <a:chExt cx="2308231" cy="30220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4147" y="1042237"/>
              <a:ext cx="2308231" cy="3022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88919" y="1042237"/>
            <a:ext cx="2308231" cy="3022056"/>
            <a:chOff x="2888919" y="1042237"/>
            <a:chExt cx="2308231" cy="30220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919" y="1042237"/>
              <a:ext cx="2308231" cy="3022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692" y="1042237"/>
            <a:ext cx="2308231" cy="3022056"/>
            <a:chOff x="493692" y="1042237"/>
            <a:chExt cx="2308231" cy="3022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692" y="1042237"/>
              <a:ext cx="2308231" cy="3022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83792" y="1080297"/>
            <a:ext cx="2308231" cy="2945936"/>
            <a:chOff x="15483792" y="1080297"/>
            <a:chExt cx="2308231" cy="29459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83792" y="1080297"/>
              <a:ext cx="2308231" cy="29459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43964" y="1080297"/>
            <a:ext cx="2308231" cy="2945936"/>
            <a:chOff x="13043964" y="1080297"/>
            <a:chExt cx="2308231" cy="29459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3964" y="1080297"/>
              <a:ext cx="2308231" cy="294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04135" y="1080297"/>
            <a:ext cx="2308231" cy="2945936"/>
            <a:chOff x="10604135" y="1080297"/>
            <a:chExt cx="2308231" cy="29459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4135" y="1080297"/>
              <a:ext cx="2308231" cy="2945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63574" y="294640"/>
            <a:ext cx="3219850" cy="4517250"/>
            <a:chOff x="7463574" y="294640"/>
            <a:chExt cx="3219850" cy="45172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3574" y="294640"/>
              <a:ext cx="3219850" cy="45172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5266" y="364948"/>
            <a:ext cx="3614730" cy="4599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80169" y="1671584"/>
            <a:ext cx="11622510" cy="13158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1674" y="4930164"/>
            <a:ext cx="4570310" cy="15123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20622" y="4930164"/>
            <a:ext cx="4590477" cy="18970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5750" y="7822081"/>
            <a:ext cx="4580730" cy="18595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79687" y="4930164"/>
            <a:ext cx="4562541" cy="15123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10334" y="7822081"/>
            <a:ext cx="4576644" cy="15041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73418" y="6745992"/>
            <a:ext cx="2057008" cy="564771"/>
            <a:chOff x="1773418" y="6745992"/>
            <a:chExt cx="2057008" cy="5647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73418" y="6745992"/>
              <a:ext cx="2057004" cy="564771"/>
              <a:chOff x="1773418" y="6745992"/>
              <a:chExt cx="2057004" cy="56477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73418" y="6745992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44235" y="6864202"/>
              <a:ext cx="1307338" cy="351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2176" y="7603311"/>
            <a:ext cx="2833482" cy="69071"/>
            <a:chOff x="1647807" y="7612577"/>
            <a:chExt cx="2833482" cy="690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7807" y="7612577"/>
              <a:ext cx="2833482" cy="690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26116" y="7612577"/>
            <a:ext cx="2833482" cy="69071"/>
            <a:chOff x="7726116" y="7612577"/>
            <a:chExt cx="2833482" cy="690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26116" y="7612577"/>
              <a:ext cx="2833482" cy="690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60415" y="9718083"/>
            <a:ext cx="2057008" cy="564771"/>
            <a:chOff x="1860415" y="9718083"/>
            <a:chExt cx="2057008" cy="5647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860415" y="9718083"/>
              <a:ext cx="2057004" cy="564771"/>
              <a:chOff x="1860415" y="9718083"/>
              <a:chExt cx="2057004" cy="56477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60415" y="9718083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1232" y="9821436"/>
              <a:ext cx="1315454" cy="419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11627" y="6745992"/>
            <a:ext cx="2057008" cy="564771"/>
            <a:chOff x="8011627" y="6745992"/>
            <a:chExt cx="2057008" cy="56477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011627" y="6745992"/>
              <a:ext cx="2057004" cy="564771"/>
              <a:chOff x="8011627" y="6745992"/>
              <a:chExt cx="2057004" cy="56477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011627" y="6745992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82444" y="6864202"/>
              <a:ext cx="1307338" cy="3519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455288" y="6745992"/>
            <a:ext cx="2057008" cy="564771"/>
            <a:chOff x="14455288" y="6745992"/>
            <a:chExt cx="2057008" cy="56477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455288" y="6745992"/>
              <a:ext cx="2057004" cy="564771"/>
              <a:chOff x="14455288" y="6745992"/>
              <a:chExt cx="2057004" cy="56477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455288" y="6745992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26104" y="6864202"/>
              <a:ext cx="1307338" cy="3519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044995" y="9701399"/>
            <a:ext cx="2057005" cy="564771"/>
            <a:chOff x="8044995" y="9701399"/>
            <a:chExt cx="2057005" cy="56477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044995" y="9701399"/>
              <a:ext cx="2057004" cy="564771"/>
              <a:chOff x="8044995" y="9701399"/>
              <a:chExt cx="2057004" cy="56477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044995" y="9701399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15808" y="9819570"/>
              <a:ext cx="1393927" cy="3525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38095"/>
            <a:ext cx="13605465" cy="4098850"/>
            <a:chOff x="-9524" y="38095"/>
            <a:chExt cx="13605465" cy="4098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38095"/>
              <a:ext cx="13605465" cy="40988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784" y="914422"/>
            <a:ext cx="10431752" cy="15204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40642" y="38095"/>
            <a:ext cx="4689773" cy="4921287"/>
            <a:chOff x="13540642" y="38095"/>
            <a:chExt cx="4689773" cy="49212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0642" y="38095"/>
              <a:ext cx="4689773" cy="4921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3969" y="9654207"/>
            <a:ext cx="2057009" cy="564771"/>
            <a:chOff x="1493969" y="9654207"/>
            <a:chExt cx="2057009" cy="5647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93969" y="9654207"/>
              <a:ext cx="2057004" cy="564771"/>
              <a:chOff x="1493969" y="9654207"/>
              <a:chExt cx="2057004" cy="5647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3969" y="9654207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4786" y="9757563"/>
              <a:ext cx="1684320" cy="41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7580" y="7635168"/>
            <a:ext cx="2833482" cy="69071"/>
            <a:chOff x="3347580" y="7635168"/>
            <a:chExt cx="2833482" cy="690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347580" y="7635168"/>
              <a:ext cx="2833482" cy="690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61173" y="7635168"/>
            <a:ext cx="2833482" cy="69071"/>
            <a:chOff x="8261173" y="7635168"/>
            <a:chExt cx="2833482" cy="690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261173" y="7635168"/>
              <a:ext cx="2833482" cy="690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69289" y="7781930"/>
            <a:ext cx="2833482" cy="69071"/>
            <a:chOff x="16069289" y="7781930"/>
            <a:chExt cx="2833482" cy="690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069289" y="7781930"/>
              <a:ext cx="2833482" cy="690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62619" y="9654207"/>
            <a:ext cx="2057008" cy="564771"/>
            <a:chOff x="6062619" y="9654207"/>
            <a:chExt cx="2057008" cy="5647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062623" y="9654207"/>
              <a:ext cx="2057004" cy="564771"/>
              <a:chOff x="6062623" y="9654207"/>
              <a:chExt cx="2057004" cy="56477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62623" y="9654207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3432" y="9772432"/>
              <a:ext cx="1770682" cy="3466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25940" y="5684463"/>
            <a:ext cx="6171429" cy="3799286"/>
            <a:chOff x="10725940" y="5684463"/>
            <a:chExt cx="6171429" cy="3799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5940" y="5684463"/>
              <a:ext cx="6171429" cy="3799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12095" y="9654207"/>
            <a:ext cx="2057049" cy="564771"/>
            <a:chOff x="12512095" y="9654207"/>
            <a:chExt cx="2057049" cy="5647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512139" y="9654207"/>
              <a:ext cx="2057004" cy="564771"/>
              <a:chOff x="12512139" y="9654207"/>
              <a:chExt cx="2057004" cy="56477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512139" y="9654207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82908" y="9640841"/>
              <a:ext cx="1464197" cy="6109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840286" y="4959382"/>
            <a:ext cx="2057083" cy="564771"/>
            <a:chOff x="14840286" y="4959382"/>
            <a:chExt cx="2057083" cy="5647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840364" y="4959382"/>
              <a:ext cx="2057004" cy="564771"/>
              <a:chOff x="14840364" y="4959382"/>
              <a:chExt cx="2057004" cy="56477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0364" y="4959382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11098" y="4945946"/>
              <a:ext cx="1597597" cy="5988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6711" y="3359871"/>
            <a:ext cx="2057008" cy="564771"/>
            <a:chOff x="926711" y="3359871"/>
            <a:chExt cx="2057008" cy="56477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26711" y="3359871"/>
              <a:ext cx="2057004" cy="564771"/>
              <a:chOff x="926711" y="3359871"/>
              <a:chExt cx="2057004" cy="56477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6711" y="3359871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7528" y="3463226"/>
              <a:ext cx="1597597" cy="419054"/>
            </a:xfrm>
            <a:prstGeom prst="rect">
              <a:avLst/>
            </a:prstGeom>
          </p:spPr>
        </p:pic>
      </p:grpSp>
      <p:pic>
        <p:nvPicPr>
          <p:cNvPr id="4" name="그림 3" descr="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28A8A419-DBD6-BC4E-12A9-4D00D91BE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5" y="4793472"/>
            <a:ext cx="3516569" cy="4617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4D71A6-F5B5-E0D1-04D8-767C7DB128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9" y="5719586"/>
            <a:ext cx="4525696" cy="3333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9" y="364949"/>
            <a:ext cx="3266110" cy="47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68794" y="5108322"/>
            <a:ext cx="7782656" cy="69071"/>
            <a:chOff x="4668794" y="5108322"/>
            <a:chExt cx="7782656" cy="690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68794" y="5108322"/>
              <a:ext cx="7782656" cy="69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1667" y="1232152"/>
            <a:ext cx="7912099" cy="8131516"/>
            <a:chOff x="321667" y="1232152"/>
            <a:chExt cx="7912099" cy="8131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667" y="1232152"/>
              <a:ext cx="7912099" cy="8131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9212" y="9604155"/>
            <a:ext cx="2057007" cy="564771"/>
            <a:chOff x="3249212" y="9604155"/>
            <a:chExt cx="2057007" cy="5647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249212" y="9604155"/>
              <a:ext cx="2057004" cy="564771"/>
              <a:chOff x="3249212" y="9604155"/>
              <a:chExt cx="2057004" cy="5647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49212" y="9604155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0027" y="9590694"/>
              <a:ext cx="1881587" cy="6415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94866" y="1926017"/>
            <a:ext cx="9149014" cy="7437651"/>
            <a:chOff x="8794866" y="1926017"/>
            <a:chExt cx="9149014" cy="74376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4866" y="1926017"/>
              <a:ext cx="9149014" cy="74376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91235" y="9604155"/>
            <a:ext cx="2057007" cy="564771"/>
            <a:chOff x="12691235" y="9604155"/>
            <a:chExt cx="2057007" cy="5647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691235" y="9604155"/>
              <a:ext cx="2057004" cy="564771"/>
              <a:chOff x="12691235" y="9604155"/>
              <a:chExt cx="2057004" cy="5647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91235" y="9604155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2051" y="9716236"/>
              <a:ext cx="1597597" cy="3527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901028" cy="10285714"/>
            <a:chOff x="0" y="0"/>
            <a:chExt cx="6901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90102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57660" y="8981986"/>
            <a:ext cx="1093211" cy="1093211"/>
            <a:chOff x="5657660" y="8981986"/>
            <a:chExt cx="1093211" cy="10932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657660" y="8981986"/>
              <a:ext cx="1093211" cy="1093211"/>
              <a:chOff x="5657660" y="8981986"/>
              <a:chExt cx="1093211" cy="10932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57660" y="8981986"/>
                <a:ext cx="1093211" cy="109321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0757" y="8989931"/>
              <a:ext cx="1000697" cy="9992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792" y="230818"/>
            <a:ext cx="2264930" cy="4742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43843" y="265103"/>
            <a:ext cx="9171439" cy="9380276"/>
            <a:chOff x="8243843" y="265103"/>
            <a:chExt cx="9171439" cy="93802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3843" y="265103"/>
              <a:ext cx="9171439" cy="93802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79468" y="1473597"/>
            <a:ext cx="7388386" cy="29322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527" y="4506906"/>
            <a:ext cx="6863444" cy="19012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25303" y="0"/>
            <a:ext cx="1060412" cy="1014660"/>
            <a:chOff x="17225303" y="0"/>
            <a:chExt cx="1060412" cy="10146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25303" y="0"/>
              <a:ext cx="1060412" cy="10146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</Words>
  <Application>Microsoft Office PowerPoint</Application>
  <PresentationFormat>사용자 지정</PresentationFormat>
  <Paragraphs>2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Noto Sans CJK KR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ko Young Seok</cp:lastModifiedBy>
  <cp:revision>2</cp:revision>
  <dcterms:created xsi:type="dcterms:W3CDTF">2022-11-25T00:31:30Z</dcterms:created>
  <dcterms:modified xsi:type="dcterms:W3CDTF">2022-11-24T16:02:47Z</dcterms:modified>
</cp:coreProperties>
</file>